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3287"/>
  </p:normalViewPr>
  <p:slideViewPr>
    <p:cSldViewPr snapToGrid="0" snapToObjects="1">
      <p:cViewPr varScale="1">
        <p:scale>
          <a:sx n="68" d="100"/>
          <a:sy n="68" d="100"/>
        </p:scale>
        <p:origin x="2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45A3E-308F-FE4C-967E-3EAABF0A4504}" type="datetimeFigureOut">
              <a:rPr lang="en-US" smtClean="0"/>
              <a:t>3/18/16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AFE48-0801-2D49-8AD8-6F38A6B37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0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hours </a:t>
            </a:r>
          </a:p>
          <a:p>
            <a:r>
              <a:rPr lang="en-US" dirty="0" smtClean="0"/>
              <a:t>15 </a:t>
            </a:r>
            <a:r>
              <a:rPr lang="en-US" dirty="0" err="1" smtClean="0"/>
              <a:t>mins</a:t>
            </a:r>
            <a:r>
              <a:rPr lang="en-US" dirty="0" smtClean="0"/>
              <a:t> Sitting Explore</a:t>
            </a:r>
            <a:r>
              <a:rPr lang="en-US" baseline="0" dirty="0" smtClean="0"/>
              <a:t> what yoga </a:t>
            </a:r>
            <a:r>
              <a:rPr lang="en-US" baseline="0" dirty="0" err="1" smtClean="0"/>
              <a:t>nidra</a:t>
            </a:r>
            <a:r>
              <a:rPr lang="en-US" baseline="0" dirty="0" smtClean="0"/>
              <a:t> is and its </a:t>
            </a:r>
            <a:r>
              <a:rPr lang="en-US" baseline="0" dirty="0" err="1" smtClean="0"/>
              <a:t>benifist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15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 meditation and find </a:t>
            </a:r>
            <a:r>
              <a:rPr lang="en-US" baseline="0" dirty="0" err="1" smtClean="0"/>
              <a:t>sankalpa</a:t>
            </a:r>
            <a:endParaRPr lang="en-US" baseline="0" dirty="0" smtClean="0"/>
          </a:p>
          <a:p>
            <a:r>
              <a:rPr lang="en-US" baseline="0" dirty="0" smtClean="0"/>
              <a:t>1.5 yoga class including </a:t>
            </a:r>
            <a:r>
              <a:rPr lang="en-US" baseline="0" dirty="0" err="1" smtClean="0"/>
              <a:t>sankalpa</a:t>
            </a:r>
            <a:endParaRPr lang="en-US" baseline="0" dirty="0" smtClean="0"/>
          </a:p>
          <a:p>
            <a:r>
              <a:rPr lang="en-US" baseline="0" dirty="0" smtClean="0"/>
              <a:t>1 hour painting stone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FE48-0801-2D49-8AD8-6F38A6B370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and answer</a:t>
            </a:r>
            <a:r>
              <a:rPr lang="en-US" baseline="0" dirty="0" smtClean="0"/>
              <a:t> : can you see it </a:t>
            </a:r>
            <a:r>
              <a:rPr lang="en-US" baseline="0" dirty="0" err="1" smtClean="0"/>
              <a:t>benifiting</a:t>
            </a:r>
            <a:r>
              <a:rPr lang="en-US" baseline="0" dirty="0" smtClean="0"/>
              <a:t> you,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FE48-0801-2D49-8AD8-6F38A6B370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1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5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8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7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0688-99F2-CE48-9DF1-B616F21C4F27}" type="datetimeFigureOut">
              <a:rPr lang="en-US" smtClean="0"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1638-83D2-8E41-B2F7-D966C582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83" y="99016"/>
            <a:ext cx="10981275" cy="655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8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Intentions for 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what yoga </a:t>
            </a:r>
            <a:r>
              <a:rPr lang="en-US" dirty="0" err="1" smtClean="0"/>
              <a:t>nidra</a:t>
            </a:r>
            <a:r>
              <a:rPr lang="en-US" dirty="0" smtClean="0"/>
              <a:t> and its </a:t>
            </a:r>
            <a:r>
              <a:rPr lang="en-US" dirty="0" err="1" smtClean="0"/>
              <a:t>benifits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Identify your </a:t>
            </a:r>
            <a:r>
              <a:rPr lang="en-US" dirty="0" err="1" smtClean="0"/>
              <a:t>sankalpa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Practice some yoga postures, breathing and yoga </a:t>
            </a:r>
            <a:r>
              <a:rPr lang="en-US" dirty="0" err="1" smtClean="0"/>
              <a:t>nidra</a:t>
            </a:r>
            <a:r>
              <a:rPr lang="en-US" dirty="0" smtClean="0"/>
              <a:t> with your </a:t>
            </a:r>
            <a:r>
              <a:rPr lang="en-US" dirty="0" err="1" smtClean="0"/>
              <a:t>sankalpa</a:t>
            </a:r>
            <a:endParaRPr lang="en-US" dirty="0" smtClean="0"/>
          </a:p>
          <a:p>
            <a:r>
              <a:rPr lang="en-US" dirty="0" smtClean="0"/>
              <a:t>To paint your </a:t>
            </a:r>
            <a:r>
              <a:rPr lang="en-US" dirty="0" err="1" smtClean="0"/>
              <a:t>sankalpa</a:t>
            </a:r>
            <a:r>
              <a:rPr lang="en-US" dirty="0" smtClean="0"/>
              <a:t> in a secret code onto a stone.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9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yoga </a:t>
            </a:r>
            <a:r>
              <a:rPr lang="en-US" dirty="0" err="1" smtClean="0"/>
              <a:t>nidra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tantric practice </a:t>
            </a:r>
          </a:p>
        </p:txBody>
      </p:sp>
    </p:spTree>
    <p:extLst>
      <p:ext uri="{BB962C8B-B14F-4D97-AF65-F5344CB8AC3E}">
        <p14:creationId xmlns:p14="http://schemas.microsoft.com/office/powerpoint/2010/main" val="78381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0" y="703053"/>
            <a:ext cx="5324768" cy="5324768"/>
          </a:xfrm>
        </p:spPr>
      </p:pic>
    </p:spTree>
    <p:extLst>
      <p:ext uri="{BB962C8B-B14F-4D97-AF65-F5344CB8AC3E}">
        <p14:creationId xmlns:p14="http://schemas.microsoft.com/office/powerpoint/2010/main" val="97255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can it benefit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Relives stress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7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areas of your life that need improvement to inform your </a:t>
            </a:r>
            <a:r>
              <a:rPr lang="en-US" dirty="0" err="1" smtClean="0"/>
              <a:t>Sankalpa</a:t>
            </a:r>
            <a:r>
              <a:rPr lang="en-US" dirty="0" smtClean="0"/>
              <a:t> (positive resolve)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Sankapla</a:t>
            </a:r>
            <a:r>
              <a:rPr lang="en-US" dirty="0" smtClean="0"/>
              <a:t> always sad in a </a:t>
            </a:r>
            <a:r>
              <a:rPr lang="en-US" dirty="0" err="1" smtClean="0"/>
              <a:t>postive</a:t>
            </a:r>
            <a:r>
              <a:rPr lang="en-US" dirty="0" smtClean="0"/>
              <a:t> statement, </a:t>
            </a:r>
            <a:r>
              <a:rPr lang="en-US" dirty="0" err="1" smtClean="0"/>
              <a:t>managable</a:t>
            </a:r>
            <a:r>
              <a:rPr lang="en-US" dirty="0" smtClean="0"/>
              <a:t> in this life time, a realistic </a:t>
            </a:r>
            <a:r>
              <a:rPr lang="en-US" dirty="0" err="1" smtClean="0"/>
              <a:t>sankalpa</a:t>
            </a:r>
            <a:r>
              <a:rPr lang="en-US" dirty="0" smtClean="0"/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Ie</a:t>
            </a:r>
            <a:r>
              <a:rPr lang="en-US" dirty="0" smtClean="0"/>
              <a:t> I am well and full of joy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am </a:t>
            </a:r>
            <a:r>
              <a:rPr lang="en-US" dirty="0" err="1" smtClean="0"/>
              <a:t>centred</a:t>
            </a:r>
            <a:r>
              <a:rPr lang="en-US" dirty="0" smtClean="0"/>
              <a:t> 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Spend some time looking at area that </a:t>
            </a:r>
            <a:r>
              <a:rPr lang="en-US" dirty="0" err="1" smtClean="0"/>
              <a:t>arent</a:t>
            </a:r>
            <a:r>
              <a:rPr lang="en-US" dirty="0" smtClean="0"/>
              <a:t> so good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Look for opposite word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Disorganise</a:t>
            </a:r>
            <a:r>
              <a:rPr lang="en-US" dirty="0" smtClean="0"/>
              <a:t>    </a:t>
            </a:r>
            <a:r>
              <a:rPr lang="en-US" dirty="0" err="1" smtClean="0"/>
              <a:t>organised</a:t>
            </a:r>
            <a:r>
              <a:rPr lang="en-US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Illness             wellness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Depression     joyful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Sad                   happy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13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yoga postures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8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162</Words>
  <Application>Microsoft Macintosh PowerPoint</Application>
  <PresentationFormat>Widescreen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Intentions for today </vt:lpstr>
      <vt:lpstr>What is yoga nidra  </vt:lpstr>
      <vt:lpstr>PowerPoint Presentation</vt:lpstr>
      <vt:lpstr>How can it benefit you </vt:lpstr>
      <vt:lpstr>identify areas of your life that need improvement to inform your Sankalpa (positive resolve) </vt:lpstr>
      <vt:lpstr>Simple yoga postures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Vane Matthews</dc:creator>
  <cp:lastModifiedBy>Clare Vane Matthews</cp:lastModifiedBy>
  <cp:revision>4</cp:revision>
  <dcterms:created xsi:type="dcterms:W3CDTF">2016-03-18T17:03:14Z</dcterms:created>
  <dcterms:modified xsi:type="dcterms:W3CDTF">2016-03-22T13:08:59Z</dcterms:modified>
</cp:coreProperties>
</file>